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2" r:id="rId4"/>
    <p:sldId id="258" r:id="rId5"/>
    <p:sldId id="259" r:id="rId6"/>
    <p:sldId id="261" r:id="rId7"/>
    <p:sldId id="260" r:id="rId8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34"/>
    <p:restoredTop sz="94610"/>
  </p:normalViewPr>
  <p:slideViewPr>
    <p:cSldViewPr snapToGrid="0" snapToObjects="1">
      <p:cViewPr varScale="1">
        <p:scale>
          <a:sx n="127" d="100"/>
          <a:sy n="127" d="100"/>
        </p:scale>
        <p:origin x="184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2096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0240CB-A950-71E3-2879-B185BF19FC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E4EC04-E736-8737-DC5E-F2BB6686ED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2CE47F-78CA-FBC9-192C-03A4EE2C4B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32EF96-5CC2-72FD-35BF-06D385A047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308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2B5FAC-96F6-4A5C-3D22-8E31183FF5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F702EC7-5EC1-8A58-8BBE-4495A1D732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1DC994-E284-E92E-6C89-33CA2A029A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891089-0743-C5E0-EEE3-124B0E957E6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9806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27371" y="2000250"/>
            <a:ext cx="5489258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500"/>
              </a:lnSpc>
              <a:buNone/>
            </a:pPr>
            <a:r>
              <a:rPr lang="en-US" sz="4500" b="1" dirty="0">
                <a:solidFill>
                  <a:srgbClr val="FDB9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MY FIRST HYROX COMPETITION</a:t>
            </a:r>
            <a:endParaRPr lang="en-US" sz="45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914A25-4F70-E69A-120F-E38C6E40B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342900"/>
            <a:ext cx="7772400" cy="43719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1500" y="476250"/>
            <a:ext cx="4090226" cy="5079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000"/>
              </a:lnSpc>
              <a:spcAft>
                <a:spcPts val="1500"/>
              </a:spcAft>
              <a:buNone/>
            </a:pPr>
            <a:r>
              <a:rPr lang="en-US" sz="3600" b="1" dirty="0">
                <a:solidFill>
                  <a:srgbClr val="1A1A1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Race Format</a:t>
            </a:r>
            <a:endParaRPr lang="en-US" sz="3600" dirty="0"/>
          </a:p>
        </p:txBody>
      </p:sp>
      <p:pic>
        <p:nvPicPr>
          <p:cNvPr id="3" name="Image 0" descr="/mnt/user-data/uploads/1762882525642_59BE9897-2524-437C-990D-68DE5FEF999B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3145" y="1187500"/>
            <a:ext cx="6437709" cy="361935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F256894-822C-9B5F-6115-5AFDFF4B84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A989662D-2556-E0B0-CD6D-37E2EAEFD67F}"/>
              </a:ext>
            </a:extLst>
          </p:cNvPr>
          <p:cNvSpPr/>
          <p:nvPr/>
        </p:nvSpPr>
        <p:spPr>
          <a:xfrm>
            <a:off x="571500" y="146714"/>
            <a:ext cx="4090226" cy="5079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000"/>
              </a:lnSpc>
              <a:spcAft>
                <a:spcPts val="1500"/>
              </a:spcAft>
              <a:buNone/>
            </a:pPr>
            <a:r>
              <a:rPr lang="en-US" sz="3600" b="1" dirty="0">
                <a:solidFill>
                  <a:srgbClr val="1A1A1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Race Layout</a:t>
            </a:r>
            <a:endParaRPr lang="en-US" sz="36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80B743E-297C-51D0-7D78-570DDE2B8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776777"/>
            <a:ext cx="7772400" cy="4220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07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1500" y="574625"/>
            <a:ext cx="4090226" cy="5079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000"/>
              </a:lnSpc>
              <a:spcAft>
                <a:spcPts val="2250"/>
              </a:spcAft>
              <a:buNone/>
            </a:pPr>
            <a:endParaRPr lang="en-US" sz="3600" dirty="0"/>
          </a:p>
        </p:txBody>
      </p:sp>
      <p:pic>
        <p:nvPicPr>
          <p:cNvPr id="3" name="Image 0" descr="/mnt/user-data/uploads/1762882466306_955B3EC5-8E04-472F-B05F-3600A47A638D_1_102_a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4240" y="1520726"/>
            <a:ext cx="2539901" cy="3048000"/>
          </a:xfrm>
          <a:prstGeom prst="rect">
            <a:avLst/>
          </a:prstGeom>
        </p:spPr>
      </p:pic>
      <p:pic>
        <p:nvPicPr>
          <p:cNvPr id="4" name="Image 1" descr="/mnt/user-data/uploads/1762882466306_F79D8284-2DA0-48D8-9935-4AE13C93E3CC_1_102_a.jpe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4971" y="1520726"/>
            <a:ext cx="2540050" cy="304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7C2512-1CA1-5B5C-FF7D-621A46A92E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61" y="1905287"/>
            <a:ext cx="3230949" cy="215396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1500" y="574625"/>
            <a:ext cx="4303967" cy="5079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000"/>
              </a:lnSpc>
              <a:spcAft>
                <a:spcPts val="2250"/>
              </a:spcAft>
              <a:buNone/>
            </a:pPr>
            <a:endParaRPr lang="en-US" sz="3600" dirty="0"/>
          </a:p>
        </p:txBody>
      </p:sp>
      <p:pic>
        <p:nvPicPr>
          <p:cNvPr id="3" name="Image 0" descr="/mnt/user-data/uploads/1762882466306_EA12C656-9F47-4B09-B07E-CDD96872F97E_1_105_c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5904" y="1520726"/>
            <a:ext cx="2539901" cy="3048000"/>
          </a:xfrm>
          <a:prstGeom prst="rect">
            <a:avLst/>
          </a:prstGeom>
        </p:spPr>
      </p:pic>
      <p:pic>
        <p:nvPicPr>
          <p:cNvPr id="8" name="Picture 7" descr="A person doing push ups on a track&#10;&#10;AI-generated content may be incorrect.">
            <a:extLst>
              <a:ext uri="{FF2B5EF4-FFF2-40B4-BE49-F238E27FC236}">
                <a16:creationId xmlns:a16="http://schemas.microsoft.com/office/drawing/2014/main" id="{782A0A2E-5720-7EA7-7828-2682A269CE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483" y="1520726"/>
            <a:ext cx="2032000" cy="3048000"/>
          </a:xfrm>
          <a:prstGeom prst="rect">
            <a:avLst/>
          </a:prstGeom>
        </p:spPr>
      </p:pic>
      <p:pic>
        <p:nvPicPr>
          <p:cNvPr id="9" name="Image 2" descr="/mnt/user-data/uploads/1762882466307_29CF9F49-9F60-450A-BCDE-F8135A5C4B32_1_105_c.jpeg">
            <a:extLst>
              <a:ext uri="{FF2B5EF4-FFF2-40B4-BE49-F238E27FC236}">
                <a16:creationId xmlns:a16="http://schemas.microsoft.com/office/drawing/2014/main" id="{5FE1A22B-EE68-1EE9-5396-0EC902A8CB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8226" y="1520726"/>
            <a:ext cx="2539901" cy="304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9359E3-60BB-E51D-39ED-E94B5DF81C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2160994C-F307-4DD3-02B6-78C82175EE15}"/>
              </a:ext>
            </a:extLst>
          </p:cNvPr>
          <p:cNvSpPr/>
          <p:nvPr/>
        </p:nvSpPr>
        <p:spPr>
          <a:xfrm>
            <a:off x="571500" y="574625"/>
            <a:ext cx="4303967" cy="5079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000"/>
              </a:lnSpc>
              <a:spcAft>
                <a:spcPts val="2250"/>
              </a:spcAft>
              <a:buNone/>
            </a:pPr>
            <a:endParaRPr lang="en-US" sz="3600" dirty="0"/>
          </a:p>
        </p:txBody>
      </p:sp>
      <p:pic>
        <p:nvPicPr>
          <p:cNvPr id="8" name="Picture 7" descr="A person reaching for a ball&#10;&#10;AI-generated content may be incorrect.">
            <a:extLst>
              <a:ext uri="{FF2B5EF4-FFF2-40B4-BE49-F238E27FC236}">
                <a16:creationId xmlns:a16="http://schemas.microsoft.com/office/drawing/2014/main" id="{561A272F-CBDC-1B2D-971D-F7F918818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595" y="1269517"/>
            <a:ext cx="2208355" cy="3312532"/>
          </a:xfrm>
          <a:prstGeom prst="rect">
            <a:avLst/>
          </a:prstGeom>
        </p:spPr>
      </p:pic>
      <p:pic>
        <p:nvPicPr>
          <p:cNvPr id="9" name="Image 1" descr="/mnt/user-data/uploads/1762882466307_F2DE85D3-CC66-4439-808B-B2DFF0F9752D_1_102_a.jpeg">
            <a:extLst>
              <a:ext uri="{FF2B5EF4-FFF2-40B4-BE49-F238E27FC236}">
                <a16:creationId xmlns:a16="http://schemas.microsoft.com/office/drawing/2014/main" id="{B7EF4E42-F6F7-96D3-106C-1B5BD276E6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4215" y="1401783"/>
            <a:ext cx="254005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754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680880" y="499914"/>
            <a:ext cx="5782241" cy="592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667"/>
              </a:lnSpc>
              <a:spcAft>
                <a:spcPts val="2250"/>
              </a:spcAft>
              <a:buNone/>
            </a:pPr>
            <a:r>
              <a:rPr lang="en-US" sz="4200" b="1" dirty="0">
                <a:solidFill>
                  <a:srgbClr val="FDB9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MISSION COMPLETE</a:t>
            </a:r>
            <a:endParaRPr lang="en-US" sz="4200" dirty="0"/>
          </a:p>
        </p:txBody>
      </p:sp>
      <p:pic>
        <p:nvPicPr>
          <p:cNvPr id="4" name="Image 1" descr="/mnt/user-data/uploads/1762882466307_109EB9D4-EA44-414F-9566-9F4C714BA104_1_105_c.jpe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750" y="1573426"/>
            <a:ext cx="3905250" cy="24765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89465" y="4350097"/>
            <a:ext cx="4565071" cy="29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10"/>
              </a:lnSpc>
              <a:buNone/>
            </a:pPr>
            <a:endParaRPr lang="en-US" sz="1650" dirty="0"/>
          </a:p>
        </p:txBody>
      </p:sp>
      <p:pic>
        <p:nvPicPr>
          <p:cNvPr id="7" name="Picture 6" descr="Two men standing in front of a sign&#10;&#10;AI-generated content may be incorrect.">
            <a:extLst>
              <a:ext uri="{FF2B5EF4-FFF2-40B4-BE49-F238E27FC236}">
                <a16:creationId xmlns:a16="http://schemas.microsoft.com/office/drawing/2014/main" id="{C86FE348-93BC-D515-14AD-572D5622C5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4826" y="1197020"/>
            <a:ext cx="2739855" cy="36531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17</Words>
  <Application>Microsoft Macintosh PowerPoint</Application>
  <PresentationFormat>On-screen Show (16:9)</PresentationFormat>
  <Paragraphs>11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Chris Corrigan</cp:lastModifiedBy>
  <cp:revision>2</cp:revision>
  <dcterms:created xsi:type="dcterms:W3CDTF">2025-11-11T17:38:57Z</dcterms:created>
  <dcterms:modified xsi:type="dcterms:W3CDTF">2025-11-11T18:12:17Z</dcterms:modified>
</cp:coreProperties>
</file>